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45005"/>
    <a:srgbClr val="BB925A"/>
    <a:srgbClr val="1F364B"/>
    <a:srgbClr val="355C7D"/>
    <a:srgbClr val="A6A6A6"/>
    <a:srgbClr val="357D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26"/>
    <p:restoredTop sz="94737"/>
  </p:normalViewPr>
  <p:slideViewPr>
    <p:cSldViewPr snapToGrid="0" snapToObjects="1">
      <p:cViewPr varScale="1">
        <p:scale>
          <a:sx n="105" d="100"/>
          <a:sy n="105" d="100"/>
        </p:scale>
        <p:origin x="11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CB68B-4C9C-5542-8605-A4DD42370A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D479B1-1450-5E4C-9350-02105A7138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7391A-FE48-8840-997A-A3D19B773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3E169-AB4A-4D44-A124-54685C1EB952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A3543-BDE3-4D41-9CCE-F096611E7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A86182-E8F5-F54A-BF9B-7E25577FC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699F5-68B3-1A49-AF7A-C92D8C3DB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905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B9418-E681-C443-8DFF-49763A150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E6B9D4-A854-7143-93C5-B98DB05CC1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53DBF-A99E-564E-ABC3-CA1566216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3E169-AB4A-4D44-A124-54685C1EB952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6D18CA-1F55-F144-AE23-94174D1D7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E291B-519E-0A4B-82DD-3D9FCF9B3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699F5-68B3-1A49-AF7A-C92D8C3DB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876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777223-8348-9E4F-A4F5-9362E44A7A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2E0E46-7395-C745-B37B-4A02B5354B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2E259-5314-9D4F-80C7-FC9FFB755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3E169-AB4A-4D44-A124-54685C1EB952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A1B1AB-6BB5-084F-BFBC-4DE19B8A9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E30AFC-83AD-174B-ACCC-B9DE3492B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699F5-68B3-1A49-AF7A-C92D8C3DB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63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44066-3A27-8944-A6CD-A0D52A2F2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C76D38-1C07-C743-AC79-BBD0DCA6A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4D779-31A9-0B42-ADA2-EB8B7414E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3E169-AB4A-4D44-A124-54685C1EB952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B7415D-1729-BB47-AD70-95E7821C0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49085-2CDF-0044-8FA3-B9A008204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699F5-68B3-1A49-AF7A-C92D8C3DB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63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003A2-9CA3-764A-A354-A5115CB1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7BF637-FED2-1D4F-B1FA-BABCE7B4D5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D7C238-297E-AE48-B844-3AD953B41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3E169-AB4A-4D44-A124-54685C1EB952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DAC62C-02C8-4E49-8094-983755BEF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6C21A5-A47B-4049-9BF1-E3A68B3BB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699F5-68B3-1A49-AF7A-C92D8C3DB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801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0ABB2-9C34-A840-A9AA-B2472963E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CBBEC-3561-E84E-9ADC-1342A5F318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A9D637-81C9-B943-92EA-0AA809FA76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B19F0E-D7FC-D848-9A9B-8310A5029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3E169-AB4A-4D44-A124-54685C1EB952}" type="datetimeFigureOut">
              <a:rPr lang="en-US" smtClean="0"/>
              <a:t>6/17/19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BC1AFA-F7FD-E443-A7EA-9B84E9D88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4DF17-184F-1746-8E85-261F5F295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699F5-68B3-1A49-AF7A-C92D8C3DB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592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F3417-DD2C-1940-8366-DE4CF911D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A6034-EFDC-364A-A24D-49D134D87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FA50F6-2CD7-8D45-B126-C7C133544D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99A802-D60F-5344-AD07-E730147091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C650B7-4EC3-B143-BD18-69A7746531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2FA8F4-7399-5943-85CD-094BA92F5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3E169-AB4A-4D44-A124-54685C1EB952}" type="datetimeFigureOut">
              <a:rPr lang="en-US" smtClean="0"/>
              <a:t>6/17/19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9CB591-EDCE-6A48-8B03-95406F7A7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925CFB-D529-894E-B733-EE44472DD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699F5-68B3-1A49-AF7A-C92D8C3DB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02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195F-88F4-0D4E-895E-14601E547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BFD711-2D2B-7146-91FE-8BD8F7A40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3E169-AB4A-4D44-A124-54685C1EB952}" type="datetimeFigureOut">
              <a:rPr lang="en-US" smtClean="0"/>
              <a:t>6/17/19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C5B948-7157-9C4D-A128-E40C0A539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A99993-F21F-8642-8E10-50E659798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699F5-68B3-1A49-AF7A-C92D8C3DB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470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F420D9-ABCC-0A48-953F-876DFB97F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3E169-AB4A-4D44-A124-54685C1EB952}" type="datetimeFigureOut">
              <a:rPr lang="en-US" smtClean="0"/>
              <a:t>6/17/19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A429A6-C243-1842-8C02-4B11BFA8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64C8FE-4AC7-AB49-95D4-CB626B11F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699F5-68B3-1A49-AF7A-C92D8C3DB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956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296D3-F10E-734B-A816-47539CF28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B054A-38A3-1248-8D66-1C492A8A01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2A9FA-9E55-8A40-B143-F170AEC42D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A02507-7BFE-D846-93C8-B97FEB836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3E169-AB4A-4D44-A124-54685C1EB952}" type="datetimeFigureOut">
              <a:rPr lang="en-US" smtClean="0"/>
              <a:t>6/17/19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30497B-4EA2-B440-A65C-DAA7DC03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7067A9-9E61-D947-9519-DDAE9F29C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699F5-68B3-1A49-AF7A-C92D8C3DB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221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0B774-E08C-5F46-965E-8C22577FF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9C30B9-99C2-E742-B79D-A3511C85BF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C9B4DC-404A-584D-880B-F5EAE51B8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C555DB-D06C-EF46-A0B6-BD5AA53E4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3E169-AB4A-4D44-A124-54685C1EB952}" type="datetimeFigureOut">
              <a:rPr lang="en-US" smtClean="0"/>
              <a:t>6/17/19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617064-D063-1344-AE6E-01A290908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130B52-5286-1F40-84E6-FDD55C492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699F5-68B3-1A49-AF7A-C92D8C3DB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338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FF27E3-0B44-D640-BF0D-CE1DF37DA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82E599-0380-CC4A-9C1C-D9C518055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681B0-C6DD-2449-BA4E-0FA943821B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83E169-AB4A-4D44-A124-54685C1EB952}" type="datetimeFigureOut">
              <a:rPr lang="en-US" smtClean="0"/>
              <a:t>6/17/19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A240BD-D2C7-C74D-851C-013983B53F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5EEC4-C69D-EC42-9E79-9EBA338EE0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7699F5-68B3-1A49-AF7A-C92D8C3DB7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199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72FEE4-4D8B-2B40-8118-68A8BE8C23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86" r="4473"/>
          <a:stretch/>
        </p:blipFill>
        <p:spPr>
          <a:xfrm>
            <a:off x="0" y="-33234"/>
            <a:ext cx="12204700" cy="69244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488076F-0539-6441-AD92-022A330280DA}"/>
              </a:ext>
            </a:extLst>
          </p:cNvPr>
          <p:cNvSpPr txBox="1"/>
          <p:nvPr/>
        </p:nvSpPr>
        <p:spPr>
          <a:xfrm>
            <a:off x="2993967" y="3054161"/>
            <a:ext cx="621676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BRANCHING STRATEGY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FB8CF9-AAF3-504A-9CAF-B2BB54952B44}"/>
              </a:ext>
            </a:extLst>
          </p:cNvPr>
          <p:cNvSpPr txBox="1"/>
          <p:nvPr/>
        </p:nvSpPr>
        <p:spPr>
          <a:xfrm>
            <a:off x="9884351" y="6488668"/>
            <a:ext cx="2308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http://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ameyrupji.com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54593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50E1229A-7EEC-A048-B44A-4B0794495301}"/>
              </a:ext>
            </a:extLst>
          </p:cNvPr>
          <p:cNvGrpSpPr/>
          <p:nvPr/>
        </p:nvGrpSpPr>
        <p:grpSpPr>
          <a:xfrm>
            <a:off x="3946" y="5017679"/>
            <a:ext cx="12161927" cy="513806"/>
            <a:chOff x="3946" y="5288138"/>
            <a:chExt cx="12161927" cy="513806"/>
          </a:xfrm>
        </p:grpSpPr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70893E00-3D73-5546-A696-63D90D1B45D2}"/>
                </a:ext>
              </a:extLst>
            </p:cNvPr>
            <p:cNvSpPr/>
            <p:nvPr/>
          </p:nvSpPr>
          <p:spPr>
            <a:xfrm rot="5400000">
              <a:off x="11687502" y="5323573"/>
              <a:ext cx="513806" cy="442936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33DE591-55AD-754E-B114-63577EE9F967}"/>
                </a:ext>
              </a:extLst>
            </p:cNvPr>
            <p:cNvSpPr/>
            <p:nvPr/>
          </p:nvSpPr>
          <p:spPr>
            <a:xfrm>
              <a:off x="690147" y="5288138"/>
              <a:ext cx="11044289" cy="5138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400" dirty="0">
                  <a:latin typeface="Roboto" panose="02000000000000000000" pitchFamily="2" charset="0"/>
                  <a:ea typeface="Roboto" panose="02000000000000000000" pitchFamily="2" charset="0"/>
                </a:rPr>
                <a:t>develop Branch</a:t>
              </a:r>
            </a:p>
            <a:p>
              <a:r>
                <a:rPr lang="en-US" sz="1000" dirty="0">
                  <a:latin typeface="Roboto" panose="02000000000000000000" pitchFamily="2" charset="0"/>
                  <a:ea typeface="Roboto" panose="02000000000000000000" pitchFamily="2" charset="0"/>
                </a:rPr>
                <a:t>           (stable)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B4E04A0-11D1-714A-803E-19A5BA78EDDD}"/>
                </a:ext>
              </a:extLst>
            </p:cNvPr>
            <p:cNvSpPr/>
            <p:nvPr/>
          </p:nvSpPr>
          <p:spPr>
            <a:xfrm>
              <a:off x="3946" y="5288138"/>
              <a:ext cx="686201" cy="5138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10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7599658-1E9C-3E4E-9225-068F9EF320A8}"/>
              </a:ext>
            </a:extLst>
          </p:cNvPr>
          <p:cNvGrpSpPr/>
          <p:nvPr/>
        </p:nvGrpSpPr>
        <p:grpSpPr>
          <a:xfrm>
            <a:off x="-8754" y="2665181"/>
            <a:ext cx="12173427" cy="513806"/>
            <a:chOff x="-8754" y="2665181"/>
            <a:chExt cx="12173427" cy="51380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2870D42-F90D-C94D-980E-96396FA3429B}"/>
                </a:ext>
              </a:extLst>
            </p:cNvPr>
            <p:cNvSpPr/>
            <p:nvPr/>
          </p:nvSpPr>
          <p:spPr>
            <a:xfrm>
              <a:off x="677447" y="2665181"/>
              <a:ext cx="11044289" cy="5138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400" dirty="0">
                  <a:latin typeface="Roboto" panose="02000000000000000000" pitchFamily="2" charset="0"/>
                  <a:ea typeface="Roboto" panose="02000000000000000000" pitchFamily="2" charset="0"/>
                </a:rPr>
                <a:t>master Branch</a:t>
              </a:r>
            </a:p>
            <a:p>
              <a:r>
                <a:rPr lang="en-US" sz="1000" dirty="0">
                  <a:latin typeface="Roboto" panose="02000000000000000000" pitchFamily="2" charset="0"/>
                  <a:ea typeface="Roboto" panose="02000000000000000000" pitchFamily="2" charset="0"/>
                </a:rPr>
                <a:t>           (stable)</a:t>
              </a:r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5254E827-DE95-CF4D-931C-DB386A4F1D38}"/>
                </a:ext>
              </a:extLst>
            </p:cNvPr>
            <p:cNvSpPr/>
            <p:nvPr/>
          </p:nvSpPr>
          <p:spPr>
            <a:xfrm rot="5400000">
              <a:off x="11686302" y="2700616"/>
              <a:ext cx="513806" cy="442936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5378D519-FD08-8E49-9402-11BBCFA16595}"/>
                </a:ext>
              </a:extLst>
            </p:cNvPr>
            <p:cNvSpPr/>
            <p:nvPr/>
          </p:nvSpPr>
          <p:spPr>
            <a:xfrm>
              <a:off x="-8754" y="2665181"/>
              <a:ext cx="686201" cy="5138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10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21" name="Right Brace 20">
            <a:extLst>
              <a:ext uri="{FF2B5EF4-FFF2-40B4-BE49-F238E27FC236}">
                <a16:creationId xmlns:a16="http://schemas.microsoft.com/office/drawing/2014/main" id="{11C56176-1F48-D044-9F86-FCE2C23D105B}"/>
              </a:ext>
            </a:extLst>
          </p:cNvPr>
          <p:cNvSpPr/>
          <p:nvPr/>
        </p:nvSpPr>
        <p:spPr>
          <a:xfrm rot="5400000">
            <a:off x="2533979" y="2296237"/>
            <a:ext cx="91440" cy="365760"/>
          </a:xfrm>
          <a:prstGeom prst="rightBrace">
            <a:avLst/>
          </a:prstGeom>
          <a:ln w="254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F47DCA5-4A80-0141-9012-B41294DFC352}"/>
              </a:ext>
            </a:extLst>
          </p:cNvPr>
          <p:cNvCxnSpPr>
            <a:cxnSpLocks/>
            <a:stCxn id="14" idx="2"/>
            <a:endCxn id="26" idx="6"/>
          </p:cNvCxnSpPr>
          <p:nvPr/>
        </p:nvCxnSpPr>
        <p:spPr>
          <a:xfrm>
            <a:off x="2424156" y="2922084"/>
            <a:ext cx="9090396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25CB2D90-A796-D246-AB39-863ED7744079}"/>
              </a:ext>
            </a:extLst>
          </p:cNvPr>
          <p:cNvSpPr/>
          <p:nvPr/>
        </p:nvSpPr>
        <p:spPr>
          <a:xfrm>
            <a:off x="11204848" y="2767232"/>
            <a:ext cx="309704" cy="309704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D6E8AE4-364C-E748-9E40-19AB638F4FC7}"/>
              </a:ext>
            </a:extLst>
          </p:cNvPr>
          <p:cNvSpPr/>
          <p:nvPr/>
        </p:nvSpPr>
        <p:spPr>
          <a:xfrm>
            <a:off x="2424156" y="2767232"/>
            <a:ext cx="309704" cy="309704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E717A69B-0F8D-AB43-A3F7-ACC84BBA5B86}"/>
              </a:ext>
            </a:extLst>
          </p:cNvPr>
          <p:cNvSpPr/>
          <p:nvPr/>
        </p:nvSpPr>
        <p:spPr>
          <a:xfrm>
            <a:off x="5274089" y="2767232"/>
            <a:ext cx="309704" cy="309704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CD56B53-2FB9-FB43-8FB5-8BA9BC7C532B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2396819" y="5274582"/>
            <a:ext cx="9117733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FFA629D5-AD38-5240-B96F-FD77B04961E7}"/>
              </a:ext>
            </a:extLst>
          </p:cNvPr>
          <p:cNvSpPr/>
          <p:nvPr/>
        </p:nvSpPr>
        <p:spPr>
          <a:xfrm>
            <a:off x="2396819" y="5119730"/>
            <a:ext cx="309704" cy="309704"/>
          </a:xfrm>
          <a:prstGeom prst="ellipse">
            <a:avLst/>
          </a:prstGeom>
          <a:solidFill>
            <a:srgbClr val="BB925A"/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F9D98275-2135-AB4F-96E4-7C7D0691E614}"/>
              </a:ext>
            </a:extLst>
          </p:cNvPr>
          <p:cNvSpPr/>
          <p:nvPr/>
        </p:nvSpPr>
        <p:spPr>
          <a:xfrm>
            <a:off x="5274089" y="5119730"/>
            <a:ext cx="309704" cy="309704"/>
          </a:xfrm>
          <a:prstGeom prst="ellipse">
            <a:avLst/>
          </a:prstGeom>
          <a:solidFill>
            <a:srgbClr val="BB925A"/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5D0FF36-3B3E-F541-A3AC-41DB928B71D4}"/>
              </a:ext>
            </a:extLst>
          </p:cNvPr>
          <p:cNvSpPr/>
          <p:nvPr/>
        </p:nvSpPr>
        <p:spPr>
          <a:xfrm>
            <a:off x="11203761" y="5119730"/>
            <a:ext cx="309704" cy="309704"/>
          </a:xfrm>
          <a:prstGeom prst="ellipse">
            <a:avLst/>
          </a:prstGeom>
          <a:solidFill>
            <a:srgbClr val="BB925A"/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7BFF6C85-F674-CD4F-97AD-6216C2807EA3}"/>
              </a:ext>
            </a:extLst>
          </p:cNvPr>
          <p:cNvSpPr/>
          <p:nvPr/>
        </p:nvSpPr>
        <p:spPr>
          <a:xfrm>
            <a:off x="3828016" y="3830616"/>
            <a:ext cx="309704" cy="309704"/>
          </a:xfrm>
          <a:prstGeom prst="ellipse">
            <a:avLst/>
          </a:prstGeom>
          <a:solidFill>
            <a:srgbClr val="C00000"/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4D63BFB9-83E6-BD4C-874C-D5EAF900734C}"/>
              </a:ext>
            </a:extLst>
          </p:cNvPr>
          <p:cNvCxnSpPr>
            <a:stCxn id="14" idx="6"/>
            <a:endCxn id="44" idx="2"/>
          </p:cNvCxnSpPr>
          <p:nvPr/>
        </p:nvCxnSpPr>
        <p:spPr>
          <a:xfrm>
            <a:off x="2733860" y="2922084"/>
            <a:ext cx="1094156" cy="1063384"/>
          </a:xfrm>
          <a:prstGeom prst="curvedConnector3">
            <a:avLst>
              <a:gd name="adj1" fmla="val 50000"/>
            </a:avLst>
          </a:prstGeom>
          <a:ln w="25400">
            <a:solidFill>
              <a:srgbClr val="A6A6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>
            <a:extLst>
              <a:ext uri="{FF2B5EF4-FFF2-40B4-BE49-F238E27FC236}">
                <a16:creationId xmlns:a16="http://schemas.microsoft.com/office/drawing/2014/main" id="{B8A1407D-E6DE-2B4F-BF97-8270073E2AA9}"/>
              </a:ext>
            </a:extLst>
          </p:cNvPr>
          <p:cNvCxnSpPr>
            <a:cxnSpLocks/>
            <a:stCxn id="44" idx="6"/>
            <a:endCxn id="29" idx="2"/>
          </p:cNvCxnSpPr>
          <p:nvPr/>
        </p:nvCxnSpPr>
        <p:spPr>
          <a:xfrm flipV="1">
            <a:off x="4137720" y="2922084"/>
            <a:ext cx="1136369" cy="1063384"/>
          </a:xfrm>
          <a:prstGeom prst="curvedConnector3">
            <a:avLst>
              <a:gd name="adj1" fmla="val 50000"/>
            </a:avLst>
          </a:prstGeom>
          <a:ln w="25400">
            <a:solidFill>
              <a:srgbClr val="A6A6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>
            <a:extLst>
              <a:ext uri="{FF2B5EF4-FFF2-40B4-BE49-F238E27FC236}">
                <a16:creationId xmlns:a16="http://schemas.microsoft.com/office/drawing/2014/main" id="{5A17231E-4A3A-C143-B73A-623C7220720F}"/>
              </a:ext>
            </a:extLst>
          </p:cNvPr>
          <p:cNvSpPr/>
          <p:nvPr/>
        </p:nvSpPr>
        <p:spPr>
          <a:xfrm>
            <a:off x="3828016" y="5119730"/>
            <a:ext cx="309704" cy="309704"/>
          </a:xfrm>
          <a:prstGeom prst="ellipse">
            <a:avLst/>
          </a:prstGeom>
          <a:solidFill>
            <a:srgbClr val="BB925A"/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cxnSp>
        <p:nvCxnSpPr>
          <p:cNvPr id="54" name="Curved Connector 53">
            <a:extLst>
              <a:ext uri="{FF2B5EF4-FFF2-40B4-BE49-F238E27FC236}">
                <a16:creationId xmlns:a16="http://schemas.microsoft.com/office/drawing/2014/main" id="{3F7D59CA-E799-B44E-B883-BCCCE2567348}"/>
              </a:ext>
            </a:extLst>
          </p:cNvPr>
          <p:cNvCxnSpPr>
            <a:cxnSpLocks/>
            <a:stCxn id="44" idx="6"/>
            <a:endCxn id="42" idx="2"/>
          </p:cNvCxnSpPr>
          <p:nvPr/>
        </p:nvCxnSpPr>
        <p:spPr>
          <a:xfrm>
            <a:off x="4137720" y="3985468"/>
            <a:ext cx="1136369" cy="1289114"/>
          </a:xfrm>
          <a:prstGeom prst="curvedConnector3">
            <a:avLst>
              <a:gd name="adj1" fmla="val 50000"/>
            </a:avLst>
          </a:prstGeom>
          <a:ln w="25400">
            <a:solidFill>
              <a:srgbClr val="A6A6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5E4C611-28AD-CE48-98DB-FBCE4411E959}"/>
              </a:ext>
            </a:extLst>
          </p:cNvPr>
          <p:cNvCxnSpPr>
            <a:cxnSpLocks/>
            <a:stCxn id="53" idx="6"/>
            <a:endCxn id="15" idx="2"/>
          </p:cNvCxnSpPr>
          <p:nvPr/>
        </p:nvCxnSpPr>
        <p:spPr>
          <a:xfrm>
            <a:off x="4137720" y="5274582"/>
            <a:ext cx="1136369" cy="1084183"/>
          </a:xfrm>
          <a:prstGeom prst="curvedConnector3">
            <a:avLst>
              <a:gd name="adj1" fmla="val 50000"/>
            </a:avLst>
          </a:prstGeom>
          <a:ln w="25400">
            <a:solidFill>
              <a:srgbClr val="A6A6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A8F018D-B947-AF4E-9290-0086173AC6B2}"/>
              </a:ext>
            </a:extLst>
          </p:cNvPr>
          <p:cNvCxnSpPr>
            <a:cxnSpLocks/>
            <a:stCxn id="15" idx="2"/>
            <a:endCxn id="58" idx="6"/>
          </p:cNvCxnSpPr>
          <p:nvPr/>
        </p:nvCxnSpPr>
        <p:spPr>
          <a:xfrm>
            <a:off x="5274089" y="6358765"/>
            <a:ext cx="1514836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B5BA6854-5AD6-744C-9BD7-B838C1B27A80}"/>
              </a:ext>
            </a:extLst>
          </p:cNvPr>
          <p:cNvSpPr/>
          <p:nvPr/>
        </p:nvSpPr>
        <p:spPr>
          <a:xfrm>
            <a:off x="5274089" y="6203913"/>
            <a:ext cx="309704" cy="309704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35026111-3ACC-8C42-A2B5-B68A0EF9B7F6}"/>
              </a:ext>
            </a:extLst>
          </p:cNvPr>
          <p:cNvSpPr/>
          <p:nvPr/>
        </p:nvSpPr>
        <p:spPr>
          <a:xfrm>
            <a:off x="5876655" y="6203913"/>
            <a:ext cx="309704" cy="309704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F80A7AB9-5B19-AC41-9B17-4DB7765D31E0}"/>
              </a:ext>
            </a:extLst>
          </p:cNvPr>
          <p:cNvSpPr/>
          <p:nvPr/>
        </p:nvSpPr>
        <p:spPr>
          <a:xfrm>
            <a:off x="6479221" y="6203913"/>
            <a:ext cx="309704" cy="309704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E6C05076-4EA7-7047-B4E3-EDC2BD4C5636}"/>
              </a:ext>
            </a:extLst>
          </p:cNvPr>
          <p:cNvSpPr/>
          <p:nvPr/>
        </p:nvSpPr>
        <p:spPr>
          <a:xfrm>
            <a:off x="7501976" y="5108559"/>
            <a:ext cx="309704" cy="309704"/>
          </a:xfrm>
          <a:prstGeom prst="ellipse">
            <a:avLst/>
          </a:prstGeom>
          <a:solidFill>
            <a:srgbClr val="BB925A"/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cxnSp>
        <p:nvCxnSpPr>
          <p:cNvPr id="66" name="Curved Connector 65">
            <a:extLst>
              <a:ext uri="{FF2B5EF4-FFF2-40B4-BE49-F238E27FC236}">
                <a16:creationId xmlns:a16="http://schemas.microsoft.com/office/drawing/2014/main" id="{6CDFC4FC-FA52-1642-ABE8-4DA0E3870959}"/>
              </a:ext>
            </a:extLst>
          </p:cNvPr>
          <p:cNvCxnSpPr>
            <a:cxnSpLocks/>
            <a:stCxn id="58" idx="6"/>
            <a:endCxn id="65" idx="2"/>
          </p:cNvCxnSpPr>
          <p:nvPr/>
        </p:nvCxnSpPr>
        <p:spPr>
          <a:xfrm flipV="1">
            <a:off x="6788925" y="5263411"/>
            <a:ext cx="713051" cy="1095354"/>
          </a:xfrm>
          <a:prstGeom prst="curvedConnector3">
            <a:avLst>
              <a:gd name="adj1" fmla="val 50000"/>
            </a:avLst>
          </a:prstGeom>
          <a:ln w="25400">
            <a:solidFill>
              <a:srgbClr val="A6A6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urved Connector 68">
            <a:extLst>
              <a:ext uri="{FF2B5EF4-FFF2-40B4-BE49-F238E27FC236}">
                <a16:creationId xmlns:a16="http://schemas.microsoft.com/office/drawing/2014/main" id="{A59F149F-010C-A947-9026-6A3A8C701DFC}"/>
              </a:ext>
            </a:extLst>
          </p:cNvPr>
          <p:cNvCxnSpPr>
            <a:cxnSpLocks/>
            <a:stCxn id="65" idx="6"/>
            <a:endCxn id="17" idx="2"/>
          </p:cNvCxnSpPr>
          <p:nvPr/>
        </p:nvCxnSpPr>
        <p:spPr>
          <a:xfrm flipV="1">
            <a:off x="7811680" y="4445754"/>
            <a:ext cx="1058346" cy="817657"/>
          </a:xfrm>
          <a:prstGeom prst="curvedConnector3">
            <a:avLst>
              <a:gd name="adj1" fmla="val 50000"/>
            </a:avLst>
          </a:prstGeom>
          <a:ln w="25400">
            <a:solidFill>
              <a:srgbClr val="A6A6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3536030-D0C5-0D4D-84D2-59DD5395F483}"/>
              </a:ext>
            </a:extLst>
          </p:cNvPr>
          <p:cNvCxnSpPr>
            <a:cxnSpLocks/>
            <a:stCxn id="17" idx="2"/>
            <a:endCxn id="73" idx="6"/>
          </p:cNvCxnSpPr>
          <p:nvPr/>
        </p:nvCxnSpPr>
        <p:spPr>
          <a:xfrm>
            <a:off x="8870026" y="4445754"/>
            <a:ext cx="1139899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Oval 72">
            <a:extLst>
              <a:ext uri="{FF2B5EF4-FFF2-40B4-BE49-F238E27FC236}">
                <a16:creationId xmlns:a16="http://schemas.microsoft.com/office/drawing/2014/main" id="{99682759-9A6B-C741-B685-B116C6074396}"/>
              </a:ext>
            </a:extLst>
          </p:cNvPr>
          <p:cNvSpPr/>
          <p:nvPr/>
        </p:nvSpPr>
        <p:spPr>
          <a:xfrm>
            <a:off x="9700221" y="4290902"/>
            <a:ext cx="309704" cy="309704"/>
          </a:xfrm>
          <a:prstGeom prst="ellipse">
            <a:avLst/>
          </a:prstGeom>
          <a:solidFill>
            <a:srgbClr val="357D5B"/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A108B4D-4617-0A4A-99B5-2F9B768820E0}"/>
              </a:ext>
            </a:extLst>
          </p:cNvPr>
          <p:cNvSpPr/>
          <p:nvPr/>
        </p:nvSpPr>
        <p:spPr>
          <a:xfrm>
            <a:off x="8870026" y="4290902"/>
            <a:ext cx="309704" cy="309704"/>
          </a:xfrm>
          <a:prstGeom prst="ellipse">
            <a:avLst/>
          </a:prstGeom>
          <a:solidFill>
            <a:srgbClr val="357D5B"/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cxnSp>
        <p:nvCxnSpPr>
          <p:cNvPr id="77" name="Curved Connector 76">
            <a:extLst>
              <a:ext uri="{FF2B5EF4-FFF2-40B4-BE49-F238E27FC236}">
                <a16:creationId xmlns:a16="http://schemas.microsoft.com/office/drawing/2014/main" id="{E4F54ACF-4FD7-874B-BEF4-3B0FD2DEA1DD}"/>
              </a:ext>
            </a:extLst>
          </p:cNvPr>
          <p:cNvCxnSpPr>
            <a:cxnSpLocks/>
            <a:stCxn id="73" idx="6"/>
            <a:endCxn id="26" idx="2"/>
          </p:cNvCxnSpPr>
          <p:nvPr/>
        </p:nvCxnSpPr>
        <p:spPr>
          <a:xfrm flipV="1">
            <a:off x="10009925" y="2922084"/>
            <a:ext cx="1194923" cy="1523670"/>
          </a:xfrm>
          <a:prstGeom prst="curvedConnector3">
            <a:avLst>
              <a:gd name="adj1" fmla="val 50000"/>
            </a:avLst>
          </a:prstGeom>
          <a:ln w="25400">
            <a:solidFill>
              <a:srgbClr val="A6A6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urved Connector 79">
            <a:extLst>
              <a:ext uri="{FF2B5EF4-FFF2-40B4-BE49-F238E27FC236}">
                <a16:creationId xmlns:a16="http://schemas.microsoft.com/office/drawing/2014/main" id="{65D9B16E-8267-E040-9BEE-2119372ABB9F}"/>
              </a:ext>
            </a:extLst>
          </p:cNvPr>
          <p:cNvCxnSpPr>
            <a:cxnSpLocks/>
            <a:stCxn id="73" idx="6"/>
            <a:endCxn id="43" idx="2"/>
          </p:cNvCxnSpPr>
          <p:nvPr/>
        </p:nvCxnSpPr>
        <p:spPr>
          <a:xfrm>
            <a:off x="10009925" y="4445754"/>
            <a:ext cx="1193836" cy="828828"/>
          </a:xfrm>
          <a:prstGeom prst="curvedConnector3">
            <a:avLst>
              <a:gd name="adj1" fmla="val 50000"/>
            </a:avLst>
          </a:prstGeom>
          <a:ln w="25400">
            <a:solidFill>
              <a:srgbClr val="A6A6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ight Brace 82">
            <a:extLst>
              <a:ext uri="{FF2B5EF4-FFF2-40B4-BE49-F238E27FC236}">
                <a16:creationId xmlns:a16="http://schemas.microsoft.com/office/drawing/2014/main" id="{447D4884-E7AB-1A41-8739-191E97ADB154}"/>
              </a:ext>
            </a:extLst>
          </p:cNvPr>
          <p:cNvSpPr/>
          <p:nvPr/>
        </p:nvSpPr>
        <p:spPr>
          <a:xfrm rot="5400000">
            <a:off x="5383221" y="2293889"/>
            <a:ext cx="91440" cy="365760"/>
          </a:xfrm>
          <a:prstGeom prst="rightBrace">
            <a:avLst/>
          </a:prstGeom>
          <a:ln w="254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ight Brace 83">
            <a:extLst>
              <a:ext uri="{FF2B5EF4-FFF2-40B4-BE49-F238E27FC236}">
                <a16:creationId xmlns:a16="http://schemas.microsoft.com/office/drawing/2014/main" id="{E0EE9E18-B2F6-E348-B57C-43E2CD81560A}"/>
              </a:ext>
            </a:extLst>
          </p:cNvPr>
          <p:cNvSpPr/>
          <p:nvPr/>
        </p:nvSpPr>
        <p:spPr>
          <a:xfrm rot="5400000">
            <a:off x="11318100" y="2293889"/>
            <a:ext cx="91440" cy="365760"/>
          </a:xfrm>
          <a:prstGeom prst="rightBrace">
            <a:avLst/>
          </a:prstGeom>
          <a:ln w="2540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4F0E7EE9-CB37-4242-9C72-2C6C79A1F112}"/>
              </a:ext>
            </a:extLst>
          </p:cNvPr>
          <p:cNvSpPr txBox="1"/>
          <p:nvPr/>
        </p:nvSpPr>
        <p:spPr>
          <a:xfrm>
            <a:off x="2295917" y="2124712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v1.0.0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1A652B3C-BC45-2D4C-98D8-0AE4020E2CC9}"/>
              </a:ext>
            </a:extLst>
          </p:cNvPr>
          <p:cNvSpPr txBox="1"/>
          <p:nvPr/>
        </p:nvSpPr>
        <p:spPr>
          <a:xfrm>
            <a:off x="5145850" y="2148249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v1.0.1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36A0F1B-F0FA-0947-B949-B5A5C9C79906}"/>
              </a:ext>
            </a:extLst>
          </p:cNvPr>
          <p:cNvSpPr txBox="1"/>
          <p:nvPr/>
        </p:nvSpPr>
        <p:spPr>
          <a:xfrm>
            <a:off x="11075522" y="2146028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v1.1.0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D7AACBDC-E8FC-6741-A512-E0F1F655F6ED}"/>
              </a:ext>
            </a:extLst>
          </p:cNvPr>
          <p:cNvSpPr txBox="1"/>
          <p:nvPr/>
        </p:nvSpPr>
        <p:spPr>
          <a:xfrm>
            <a:off x="3742373" y="3447851"/>
            <a:ext cx="7337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HOTFIX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79C45418-96F4-8848-835E-E1A7FBE48F52}"/>
              </a:ext>
            </a:extLst>
          </p:cNvPr>
          <p:cNvSpPr txBox="1"/>
          <p:nvPr/>
        </p:nvSpPr>
        <p:spPr>
          <a:xfrm>
            <a:off x="5208509" y="5849040"/>
            <a:ext cx="8417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FEATURE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DF5558A-B466-DB48-806C-BB1BAE303A79}"/>
              </a:ext>
            </a:extLst>
          </p:cNvPr>
          <p:cNvSpPr txBox="1"/>
          <p:nvPr/>
        </p:nvSpPr>
        <p:spPr>
          <a:xfrm>
            <a:off x="8753122" y="3928477"/>
            <a:ext cx="817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RELEASE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F84BD058-F436-2D45-B31C-291BA6B33D7F}"/>
              </a:ext>
            </a:extLst>
          </p:cNvPr>
          <p:cNvSpPr txBox="1"/>
          <p:nvPr/>
        </p:nvSpPr>
        <p:spPr>
          <a:xfrm>
            <a:off x="1877927" y="1365277"/>
            <a:ext cx="8643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Deployment method where features get bundled in a release and then deployed together.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347EE175-593A-6040-A954-94C7DDB71860}"/>
              </a:ext>
            </a:extLst>
          </p:cNvPr>
          <p:cNvSpPr txBox="1"/>
          <p:nvPr/>
        </p:nvSpPr>
        <p:spPr>
          <a:xfrm>
            <a:off x="4696829" y="3238785"/>
            <a:ext cx="8690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PULL</a:t>
            </a:r>
          </a:p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REQUEST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AA81F8FB-B2D7-574C-9704-560D2F91DADE}"/>
              </a:ext>
            </a:extLst>
          </p:cNvPr>
          <p:cNvSpPr txBox="1"/>
          <p:nvPr/>
        </p:nvSpPr>
        <p:spPr>
          <a:xfrm>
            <a:off x="10637166" y="3238785"/>
            <a:ext cx="8690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PULL</a:t>
            </a:r>
          </a:p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REQUEST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8153ED33-9AEA-6B46-948D-011E9C4E1FD4}"/>
              </a:ext>
            </a:extLst>
          </p:cNvPr>
          <p:cNvSpPr txBox="1"/>
          <p:nvPr/>
        </p:nvSpPr>
        <p:spPr>
          <a:xfrm>
            <a:off x="7145450" y="5648799"/>
            <a:ext cx="8690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PULL</a:t>
            </a:r>
          </a:p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REQUEST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F31E8D2F-BDB6-A24D-B997-0C75F32F74C6}"/>
              </a:ext>
            </a:extLst>
          </p:cNvPr>
          <p:cNvSpPr txBox="1"/>
          <p:nvPr/>
        </p:nvSpPr>
        <p:spPr>
          <a:xfrm>
            <a:off x="4695214" y="4449638"/>
            <a:ext cx="7314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MERGE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E134C7E0-8B19-4140-99BC-F2888BA6AE4D}"/>
              </a:ext>
            </a:extLst>
          </p:cNvPr>
          <p:cNvSpPr txBox="1"/>
          <p:nvPr/>
        </p:nvSpPr>
        <p:spPr>
          <a:xfrm>
            <a:off x="10635688" y="4543871"/>
            <a:ext cx="7314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MERGE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C301FF8-048B-FF40-BA38-EE62D3CF5BE9}"/>
              </a:ext>
            </a:extLst>
          </p:cNvPr>
          <p:cNvSpPr txBox="1"/>
          <p:nvPr/>
        </p:nvSpPr>
        <p:spPr>
          <a:xfrm>
            <a:off x="9884351" y="6488668"/>
            <a:ext cx="2308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http://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ameyrupji.com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/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AD69E1E-186F-D045-81E0-5AD548F6C1CA}"/>
              </a:ext>
            </a:extLst>
          </p:cNvPr>
          <p:cNvGrpSpPr/>
          <p:nvPr/>
        </p:nvGrpSpPr>
        <p:grpSpPr>
          <a:xfrm>
            <a:off x="-21589" y="-8709"/>
            <a:ext cx="12252960" cy="1171294"/>
            <a:chOff x="-21589" y="-8709"/>
            <a:chExt cx="12252960" cy="117129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2246946B-A409-3540-B745-D591758F80B9}"/>
                </a:ext>
              </a:extLst>
            </p:cNvPr>
            <p:cNvSpPr/>
            <p:nvPr/>
          </p:nvSpPr>
          <p:spPr>
            <a:xfrm>
              <a:off x="-21589" y="-8709"/>
              <a:ext cx="12252960" cy="1145894"/>
            </a:xfrm>
            <a:prstGeom prst="rect">
              <a:avLst/>
            </a:prstGeom>
            <a:gradFill>
              <a:gsLst>
                <a:gs pos="100000">
                  <a:srgbClr val="355C7D"/>
                </a:gs>
                <a:gs pos="0">
                  <a:srgbClr val="1F364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Roboto Thin" panose="02000000000000000000" pitchFamily="2" charset="0"/>
                  <a:ea typeface="Roboto Thin" panose="02000000000000000000" pitchFamily="2" charset="0"/>
                </a:rPr>
                <a:t>RELEASE </a:t>
              </a:r>
              <a:r>
                <a:rPr lang="en-US" sz="3200" b="1" dirty="0">
                  <a:latin typeface="Roboto Black" panose="02000000000000000000" pitchFamily="2" charset="0"/>
                  <a:ea typeface="Roboto Black" panose="02000000000000000000" pitchFamily="2" charset="0"/>
                </a:rPr>
                <a:t>DEPLOYMENT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CE6386C-1E69-EE41-B4F6-A5D8E4E0C1C0}"/>
                </a:ext>
              </a:extLst>
            </p:cNvPr>
            <p:cNvCxnSpPr>
              <a:cxnSpLocks/>
            </p:cNvCxnSpPr>
            <p:nvPr/>
          </p:nvCxnSpPr>
          <p:spPr>
            <a:xfrm>
              <a:off x="-21589" y="1162585"/>
              <a:ext cx="12213589" cy="0"/>
            </a:xfrm>
            <a:prstGeom prst="line">
              <a:avLst/>
            </a:prstGeom>
            <a:ln w="63500">
              <a:gradFill>
                <a:gsLst>
                  <a:gs pos="0">
                    <a:srgbClr val="BB925A"/>
                  </a:gs>
                  <a:gs pos="100000">
                    <a:srgbClr val="845005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01972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D7599658-1E9C-3E4E-9225-068F9EF320A8}"/>
              </a:ext>
            </a:extLst>
          </p:cNvPr>
          <p:cNvGrpSpPr/>
          <p:nvPr/>
        </p:nvGrpSpPr>
        <p:grpSpPr>
          <a:xfrm>
            <a:off x="-8754" y="2665181"/>
            <a:ext cx="12173427" cy="513806"/>
            <a:chOff x="-8754" y="2665181"/>
            <a:chExt cx="12173427" cy="51380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2870D42-F90D-C94D-980E-96396FA3429B}"/>
                </a:ext>
              </a:extLst>
            </p:cNvPr>
            <p:cNvSpPr/>
            <p:nvPr/>
          </p:nvSpPr>
          <p:spPr>
            <a:xfrm>
              <a:off x="677447" y="2665181"/>
              <a:ext cx="11044289" cy="5138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400" dirty="0">
                  <a:latin typeface="Roboto" panose="02000000000000000000" pitchFamily="2" charset="0"/>
                  <a:ea typeface="Roboto" panose="02000000000000000000" pitchFamily="2" charset="0"/>
                </a:rPr>
                <a:t>master Branch</a:t>
              </a:r>
            </a:p>
            <a:p>
              <a:r>
                <a:rPr lang="en-US" sz="1000" dirty="0">
                  <a:latin typeface="Roboto" panose="02000000000000000000" pitchFamily="2" charset="0"/>
                  <a:ea typeface="Roboto" panose="02000000000000000000" pitchFamily="2" charset="0"/>
                </a:rPr>
                <a:t>           (stable)</a:t>
              </a:r>
            </a:p>
          </p:txBody>
        </p:sp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5254E827-DE95-CF4D-931C-DB386A4F1D38}"/>
                </a:ext>
              </a:extLst>
            </p:cNvPr>
            <p:cNvSpPr/>
            <p:nvPr/>
          </p:nvSpPr>
          <p:spPr>
            <a:xfrm rot="5400000">
              <a:off x="11686302" y="2700616"/>
              <a:ext cx="513806" cy="442936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5378D519-FD08-8E49-9402-11BBCFA16595}"/>
                </a:ext>
              </a:extLst>
            </p:cNvPr>
            <p:cNvSpPr/>
            <p:nvPr/>
          </p:nvSpPr>
          <p:spPr>
            <a:xfrm>
              <a:off x="-8754" y="2665181"/>
              <a:ext cx="686201" cy="5138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 sz="10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F47DCA5-4A80-0141-9012-B41294DFC352}"/>
              </a:ext>
            </a:extLst>
          </p:cNvPr>
          <p:cNvCxnSpPr>
            <a:cxnSpLocks/>
            <a:stCxn id="14" idx="2"/>
            <a:endCxn id="61" idx="6"/>
          </p:cNvCxnSpPr>
          <p:nvPr/>
        </p:nvCxnSpPr>
        <p:spPr>
          <a:xfrm>
            <a:off x="2424156" y="2922084"/>
            <a:ext cx="7296182" cy="27691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1D6E8AE4-364C-E748-9E40-19AB638F4FC7}"/>
              </a:ext>
            </a:extLst>
          </p:cNvPr>
          <p:cNvSpPr/>
          <p:nvPr/>
        </p:nvSpPr>
        <p:spPr>
          <a:xfrm>
            <a:off x="2424156" y="2767232"/>
            <a:ext cx="309704" cy="309704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95E4C611-28AD-CE48-98DB-FBCE4411E959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2731744" y="2939449"/>
            <a:ext cx="1136369" cy="1084183"/>
          </a:xfrm>
          <a:prstGeom prst="curvedConnector3">
            <a:avLst>
              <a:gd name="adj1" fmla="val 50000"/>
            </a:avLst>
          </a:prstGeom>
          <a:ln w="25400">
            <a:solidFill>
              <a:srgbClr val="A6A6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A8F018D-B947-AF4E-9290-0086173AC6B2}"/>
              </a:ext>
            </a:extLst>
          </p:cNvPr>
          <p:cNvCxnSpPr>
            <a:cxnSpLocks/>
            <a:stCxn id="15" idx="2"/>
            <a:endCxn id="58" idx="6"/>
          </p:cNvCxnSpPr>
          <p:nvPr/>
        </p:nvCxnSpPr>
        <p:spPr>
          <a:xfrm>
            <a:off x="3868113" y="4023632"/>
            <a:ext cx="1514836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B5BA6854-5AD6-744C-9BD7-B838C1B27A80}"/>
              </a:ext>
            </a:extLst>
          </p:cNvPr>
          <p:cNvSpPr/>
          <p:nvPr/>
        </p:nvSpPr>
        <p:spPr>
          <a:xfrm>
            <a:off x="3868113" y="3868780"/>
            <a:ext cx="309704" cy="309704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35026111-3ACC-8C42-A2B5-B68A0EF9B7F6}"/>
              </a:ext>
            </a:extLst>
          </p:cNvPr>
          <p:cNvSpPr/>
          <p:nvPr/>
        </p:nvSpPr>
        <p:spPr>
          <a:xfrm>
            <a:off x="4470679" y="3868780"/>
            <a:ext cx="309704" cy="309704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F80A7AB9-5B19-AC41-9B17-4DB7765D31E0}"/>
              </a:ext>
            </a:extLst>
          </p:cNvPr>
          <p:cNvSpPr/>
          <p:nvPr/>
        </p:nvSpPr>
        <p:spPr>
          <a:xfrm>
            <a:off x="5073245" y="3868780"/>
            <a:ext cx="309704" cy="309704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cxnSp>
        <p:nvCxnSpPr>
          <p:cNvPr id="66" name="Curved Connector 65">
            <a:extLst>
              <a:ext uri="{FF2B5EF4-FFF2-40B4-BE49-F238E27FC236}">
                <a16:creationId xmlns:a16="http://schemas.microsoft.com/office/drawing/2014/main" id="{6CDFC4FC-FA52-1642-ABE8-4DA0E3870959}"/>
              </a:ext>
            </a:extLst>
          </p:cNvPr>
          <p:cNvCxnSpPr>
            <a:cxnSpLocks/>
            <a:stCxn id="58" idx="6"/>
            <a:endCxn id="47" idx="2"/>
          </p:cNvCxnSpPr>
          <p:nvPr/>
        </p:nvCxnSpPr>
        <p:spPr>
          <a:xfrm flipV="1">
            <a:off x="5382949" y="2930767"/>
            <a:ext cx="1105262" cy="1092865"/>
          </a:xfrm>
          <a:prstGeom prst="curvedConnector3">
            <a:avLst>
              <a:gd name="adj1" fmla="val 50000"/>
            </a:avLst>
          </a:prstGeom>
          <a:ln w="25400">
            <a:solidFill>
              <a:srgbClr val="A6A6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79C45418-96F4-8848-835E-E1A7FBE48F52}"/>
              </a:ext>
            </a:extLst>
          </p:cNvPr>
          <p:cNvSpPr txBox="1"/>
          <p:nvPr/>
        </p:nvSpPr>
        <p:spPr>
          <a:xfrm>
            <a:off x="3802533" y="3513907"/>
            <a:ext cx="8417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FEATURE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F84BD058-F436-2D45-B31C-291BA6B33D7F}"/>
              </a:ext>
            </a:extLst>
          </p:cNvPr>
          <p:cNvSpPr txBox="1"/>
          <p:nvPr/>
        </p:nvSpPr>
        <p:spPr>
          <a:xfrm>
            <a:off x="2492141" y="1375677"/>
            <a:ext cx="7228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Deployment method where features get released as soon as they are ready.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AD315A9C-1158-E84C-8FD3-1B57B84669F3}"/>
              </a:ext>
            </a:extLst>
          </p:cNvPr>
          <p:cNvSpPr/>
          <p:nvPr/>
        </p:nvSpPr>
        <p:spPr>
          <a:xfrm>
            <a:off x="6488211" y="2775915"/>
            <a:ext cx="309704" cy="309704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cxnSp>
        <p:nvCxnSpPr>
          <p:cNvPr id="48" name="Curved Connector 47">
            <a:extLst>
              <a:ext uri="{FF2B5EF4-FFF2-40B4-BE49-F238E27FC236}">
                <a16:creationId xmlns:a16="http://schemas.microsoft.com/office/drawing/2014/main" id="{BFDC3C20-513A-3B47-AA85-A5FBA39A459F}"/>
              </a:ext>
            </a:extLst>
          </p:cNvPr>
          <p:cNvCxnSpPr>
            <a:cxnSpLocks/>
            <a:stCxn id="47" idx="6"/>
            <a:endCxn id="51" idx="2"/>
          </p:cNvCxnSpPr>
          <p:nvPr/>
        </p:nvCxnSpPr>
        <p:spPr>
          <a:xfrm>
            <a:off x="6797915" y="2930767"/>
            <a:ext cx="1169508" cy="1092865"/>
          </a:xfrm>
          <a:prstGeom prst="curvedConnector3">
            <a:avLst>
              <a:gd name="adj1" fmla="val 50000"/>
            </a:avLst>
          </a:prstGeom>
          <a:ln w="25400">
            <a:solidFill>
              <a:srgbClr val="A6A6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>
            <a:extLst>
              <a:ext uri="{FF2B5EF4-FFF2-40B4-BE49-F238E27FC236}">
                <a16:creationId xmlns:a16="http://schemas.microsoft.com/office/drawing/2014/main" id="{4C1573F9-2FAF-C74C-9657-57DCAF45B56A}"/>
              </a:ext>
            </a:extLst>
          </p:cNvPr>
          <p:cNvSpPr/>
          <p:nvPr/>
        </p:nvSpPr>
        <p:spPr>
          <a:xfrm>
            <a:off x="7967423" y="3868780"/>
            <a:ext cx="309704" cy="309704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C83CC419-88C7-EF40-906F-62DC07D135E6}"/>
              </a:ext>
            </a:extLst>
          </p:cNvPr>
          <p:cNvCxnSpPr>
            <a:cxnSpLocks/>
            <a:stCxn id="51" idx="6"/>
            <a:endCxn id="61" idx="2"/>
          </p:cNvCxnSpPr>
          <p:nvPr/>
        </p:nvCxnSpPr>
        <p:spPr>
          <a:xfrm flipV="1">
            <a:off x="8277127" y="2949775"/>
            <a:ext cx="1133507" cy="1073857"/>
          </a:xfrm>
          <a:prstGeom prst="curvedConnector3">
            <a:avLst>
              <a:gd name="adj1" fmla="val 50000"/>
            </a:avLst>
          </a:prstGeom>
          <a:ln w="25400">
            <a:solidFill>
              <a:srgbClr val="A6A6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D616E773-A280-A840-9DC4-475BB7B1447C}"/>
              </a:ext>
            </a:extLst>
          </p:cNvPr>
          <p:cNvSpPr txBox="1"/>
          <p:nvPr/>
        </p:nvSpPr>
        <p:spPr>
          <a:xfrm>
            <a:off x="7843395" y="3495394"/>
            <a:ext cx="8417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FEATURE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CE3D9254-EACB-7B4A-9DCA-9CEC3D7E8B7A}"/>
              </a:ext>
            </a:extLst>
          </p:cNvPr>
          <p:cNvSpPr/>
          <p:nvPr/>
        </p:nvSpPr>
        <p:spPr>
          <a:xfrm>
            <a:off x="9410634" y="2794923"/>
            <a:ext cx="309704" cy="309704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6B6252C-02CD-594A-8290-34DB17A46C3D}"/>
              </a:ext>
            </a:extLst>
          </p:cNvPr>
          <p:cNvSpPr txBox="1"/>
          <p:nvPr/>
        </p:nvSpPr>
        <p:spPr>
          <a:xfrm>
            <a:off x="5931541" y="3306148"/>
            <a:ext cx="8690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PULL</a:t>
            </a:r>
          </a:p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REQUEST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92B9B62-DFC8-A04B-896A-21D57181D975}"/>
              </a:ext>
            </a:extLst>
          </p:cNvPr>
          <p:cNvSpPr txBox="1"/>
          <p:nvPr/>
        </p:nvSpPr>
        <p:spPr>
          <a:xfrm>
            <a:off x="8858914" y="3290500"/>
            <a:ext cx="8690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PULL</a:t>
            </a:r>
          </a:p>
          <a:p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REQUEST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44863BD-7BBF-1948-AF8C-DDEEA75A1973}"/>
              </a:ext>
            </a:extLst>
          </p:cNvPr>
          <p:cNvSpPr txBox="1"/>
          <p:nvPr/>
        </p:nvSpPr>
        <p:spPr>
          <a:xfrm>
            <a:off x="9884351" y="6488668"/>
            <a:ext cx="2308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http://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ameyrupji.com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/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A4FDDA9-6780-4E4B-87F6-42EE81C97313}"/>
              </a:ext>
            </a:extLst>
          </p:cNvPr>
          <p:cNvGrpSpPr/>
          <p:nvPr/>
        </p:nvGrpSpPr>
        <p:grpSpPr>
          <a:xfrm>
            <a:off x="-8754" y="-16078"/>
            <a:ext cx="12252960" cy="1171294"/>
            <a:chOff x="-21589" y="-8709"/>
            <a:chExt cx="12252960" cy="1171294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0D3AF06-8B92-B946-8C03-3399F6B3BEE4}"/>
                </a:ext>
              </a:extLst>
            </p:cNvPr>
            <p:cNvSpPr/>
            <p:nvPr/>
          </p:nvSpPr>
          <p:spPr>
            <a:xfrm>
              <a:off x="-21589" y="-8709"/>
              <a:ext cx="12252960" cy="1145894"/>
            </a:xfrm>
            <a:prstGeom prst="rect">
              <a:avLst/>
            </a:prstGeom>
            <a:gradFill>
              <a:gsLst>
                <a:gs pos="100000">
                  <a:srgbClr val="355C7D"/>
                </a:gs>
                <a:gs pos="0">
                  <a:srgbClr val="1F364B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Roboto Thin" panose="02000000000000000000" pitchFamily="2" charset="0"/>
                  <a:ea typeface="Roboto Thin" panose="02000000000000000000" pitchFamily="2" charset="0"/>
                </a:rPr>
                <a:t>CONTINUOUS </a:t>
              </a:r>
              <a:r>
                <a:rPr lang="en-US" sz="3200" b="1" dirty="0">
                  <a:latin typeface="Roboto Black" panose="02000000000000000000" pitchFamily="2" charset="0"/>
                  <a:ea typeface="Roboto Black" panose="02000000000000000000" pitchFamily="2" charset="0"/>
                </a:rPr>
                <a:t>DEPLOYMENT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64B256B-3ECC-D04C-978D-9FE08C8EC964}"/>
                </a:ext>
              </a:extLst>
            </p:cNvPr>
            <p:cNvCxnSpPr>
              <a:cxnSpLocks/>
            </p:cNvCxnSpPr>
            <p:nvPr/>
          </p:nvCxnSpPr>
          <p:spPr>
            <a:xfrm>
              <a:off x="-21589" y="1162585"/>
              <a:ext cx="12213589" cy="0"/>
            </a:xfrm>
            <a:prstGeom prst="line">
              <a:avLst/>
            </a:prstGeom>
            <a:ln w="63500">
              <a:gradFill>
                <a:gsLst>
                  <a:gs pos="0">
                    <a:srgbClr val="BB925A"/>
                  </a:gs>
                  <a:gs pos="100000">
                    <a:srgbClr val="845005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Oval 32">
            <a:extLst>
              <a:ext uri="{FF2B5EF4-FFF2-40B4-BE49-F238E27FC236}">
                <a16:creationId xmlns:a16="http://schemas.microsoft.com/office/drawing/2014/main" id="{4A78DC64-6F98-DD41-B148-07D6B248A2A7}"/>
              </a:ext>
            </a:extLst>
          </p:cNvPr>
          <p:cNvSpPr/>
          <p:nvPr/>
        </p:nvSpPr>
        <p:spPr>
          <a:xfrm>
            <a:off x="11257181" y="2800750"/>
            <a:ext cx="309704" cy="309704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D5C487A-209B-3845-9BCC-ADE0098CA9BF}"/>
              </a:ext>
            </a:extLst>
          </p:cNvPr>
          <p:cNvCxnSpPr>
            <a:cxnSpLocks/>
            <a:stCxn id="61" idx="6"/>
            <a:endCxn id="33" idx="2"/>
          </p:cNvCxnSpPr>
          <p:nvPr/>
        </p:nvCxnSpPr>
        <p:spPr>
          <a:xfrm>
            <a:off x="9720338" y="2949775"/>
            <a:ext cx="1536843" cy="5827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2395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1472</TotalTime>
  <Words>89</Words>
  <Application>Microsoft Macintosh PowerPoint</Application>
  <PresentationFormat>Widescreen</PresentationFormat>
  <Paragraphs>34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Calibri Light</vt:lpstr>
      <vt:lpstr>Roboto</vt:lpstr>
      <vt:lpstr>Roboto Black</vt:lpstr>
      <vt:lpstr>Roboto Thin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 Rupji</dc:creator>
  <cp:lastModifiedBy>AD Rupji</cp:lastModifiedBy>
  <cp:revision>13</cp:revision>
  <dcterms:created xsi:type="dcterms:W3CDTF">2019-06-16T02:26:00Z</dcterms:created>
  <dcterms:modified xsi:type="dcterms:W3CDTF">2019-06-17T05:19:21Z</dcterms:modified>
</cp:coreProperties>
</file>

<file path=docProps/thumbnail.jpeg>
</file>